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1" r:id="rId13"/>
    <p:sldId id="267" r:id="rId14"/>
    <p:sldId id="268" r:id="rId15"/>
    <p:sldId id="270" r:id="rId16"/>
    <p:sldId id="271" r:id="rId17"/>
    <p:sldId id="272" r:id="rId18"/>
    <p:sldId id="274" r:id="rId19"/>
    <p:sldId id="276" r:id="rId20"/>
    <p:sldId id="278" r:id="rId21"/>
    <p:sldId id="280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CC00"/>
    <a:srgbClr val="FFF3B7"/>
    <a:srgbClr val="FFF5D1"/>
    <a:srgbClr val="FFFFFF"/>
    <a:srgbClr val="FFCC66"/>
    <a:srgbClr val="000000"/>
    <a:srgbClr val="31859C"/>
    <a:srgbClr val="00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5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77760F0-1BCA-460D-A680-033B6A57DCA1}" type="datetimeFigureOut">
              <a:rPr lang="en-US"/>
              <a:pPr/>
              <a:t>7/4/2009</a:t>
            </a:fld>
            <a:endParaRPr lang="en-US"/>
          </a:p>
        </p:txBody>
      </p:sp>
      <p:sp>
        <p:nvSpPr>
          <p:cNvPr id="3482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2FC5792-D5DC-4D81-B702-8AFCD487012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A894-D99F-4DD3-9F33-4C2747EEE7DE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ED4CE-7551-4C1F-A686-8596E64B2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01886-3031-4BFF-BBE6-A31062E6CC39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66107-3B80-487C-A64D-858521736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ED57C-A950-4E69-8557-19886DB6E4E0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2410D-5E95-436F-8386-3BD6E9E6B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03CCC-7DFF-4D50-BCE0-9E4C907F8E41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AD48D-6C96-4551-AA2C-DEDEDC789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F581C-E221-4BF9-BD06-0704963AD99C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DB8F3-A6AD-4025-AD81-8B25E4508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E2718-85E8-44C5-B991-365372FD559F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19DA1-012A-490E-BD08-1893CBA8D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E5732-1D44-42A3-B338-A786FE1AD2D4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0ADC0-E29B-4927-A0C5-BEFEB3AD9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45792-169F-4B63-A532-819ED3716B18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C70E0-3A5F-4C4F-AA1F-F7B8DD05E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54505-2520-46E1-B9EB-D9E5C634C8DB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BEAE5-B447-46A3-A31D-B972C97BB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FD6C8-6083-4E38-A7B0-0745AFC9EA09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743BF-0073-4C11-8B4E-B4F2A3A7D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4104E-9422-40FD-9D04-93386A478651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DB2AA-E41F-477A-A056-DCE810076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16136A-D1E1-46FE-BBA9-4AF329A586DD}" type="datetimeFigureOut">
              <a:rPr lang="en-US"/>
              <a:pPr>
                <a:defRPr/>
              </a:pPr>
              <a:t>7/4/2009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1CB5AC-3123-4EA9-BA1E-51D84E7AC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 descr="___AcroPDFMTS"/>
          <p:cNvSpPr>
            <a:spLocks noChangeArrowheads="1"/>
          </p:cNvSpPr>
          <p:nvPr/>
        </p:nvSpPr>
        <p:spPr bwMode="auto">
          <a:xfrm rot="-7396849">
            <a:off x="1141412" y="-631825"/>
            <a:ext cx="6858001" cy="80740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ABF8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" name="AutoShape 2" descr="___AcroPDFMTS"/>
          <p:cNvSpPr>
            <a:spLocks noChangeArrowheads="1"/>
          </p:cNvSpPr>
          <p:nvPr/>
        </p:nvSpPr>
        <p:spPr bwMode="auto">
          <a:xfrm rot="-6031683">
            <a:off x="1127919" y="-454818"/>
            <a:ext cx="6858000" cy="805656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ABF8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AutoShape 2" descr="___AcroPDFMTS"/>
          <p:cNvSpPr>
            <a:spLocks noChangeArrowheads="1"/>
          </p:cNvSpPr>
          <p:nvPr/>
        </p:nvSpPr>
        <p:spPr bwMode="auto">
          <a:xfrm rot="-5400000">
            <a:off x="1104900" y="-571500"/>
            <a:ext cx="6858000" cy="8001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ABF8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9538" y="2971800"/>
            <a:ext cx="6850062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25</a:t>
            </a:r>
            <a:r>
              <a:rPr lang="en-US" sz="4400" b="1" baseline="30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th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Anniversary Celebration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14600" y="3733800"/>
            <a:ext cx="43116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Calibri" pitchFamily="34" charset="0"/>
              </a:rPr>
              <a:t>All American BBQ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33600" y="4724400"/>
            <a:ext cx="5226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Calibri" pitchFamily="34" charset="0"/>
              </a:rPr>
              <a:t>Wednesday, June 17, 2009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685800"/>
            <a:ext cx="25908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25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004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906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4" descr="BBQ Backgroun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888" r="72958" b="7777"/>
          <a:stretch>
            <a:fillRect/>
          </a:stretch>
        </p:blipFill>
        <p:spPr bwMode="auto">
          <a:xfrm>
            <a:off x="0" y="76200"/>
            <a:ext cx="15557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94970" y="228600"/>
            <a:ext cx="75966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The Announcements Cometh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4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0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5" descr="BBQ Backgroun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958" t="8888" b="7777"/>
          <a:stretch>
            <a:fillRect/>
          </a:stretch>
        </p:blipFill>
        <p:spPr bwMode="auto">
          <a:xfrm>
            <a:off x="7543800" y="76200"/>
            <a:ext cx="15557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5782270"/>
            <a:ext cx="729622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Are You Ready To Raffle?</a:t>
            </a:r>
            <a:endParaRPr lang="en-US" sz="5400" b="1" dirty="0">
              <a:ln/>
              <a:solidFill>
                <a:schemeClr val="accent3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advTm="3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0055.JPG"/>
          <p:cNvPicPr>
            <a:picLocks noChangeAspect="1"/>
          </p:cNvPicPr>
          <p:nvPr/>
        </p:nvPicPr>
        <p:blipFill>
          <a:blip r:embed="rId2"/>
          <a:srcRect t="10594" r="35001"/>
          <a:stretch>
            <a:fillRect/>
          </a:stretch>
        </p:blipFill>
        <p:spPr bwMode="auto">
          <a:xfrm>
            <a:off x="762000" y="1289050"/>
            <a:ext cx="4364038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78" name="Group 5"/>
          <p:cNvGrpSpPr>
            <a:grpSpLocks/>
          </p:cNvGrpSpPr>
          <p:nvPr/>
        </p:nvGrpSpPr>
        <p:grpSpPr bwMode="auto">
          <a:xfrm>
            <a:off x="152400" y="0"/>
            <a:ext cx="8839200" cy="6934200"/>
            <a:chOff x="152400" y="0"/>
            <a:chExt cx="8839200" cy="6934200"/>
          </a:xfrm>
        </p:grpSpPr>
        <p:pic>
          <p:nvPicPr>
            <p:cNvPr id="24580" name="Picture 6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rot="-5400000">
              <a:off x="3505200" y="1524000"/>
              <a:ext cx="2057400" cy="876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7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rot="5400000">
              <a:off x="3581400" y="-3352800"/>
              <a:ext cx="2057400" cy="876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5137466" y="2057400"/>
            <a:ext cx="4006534" cy="25853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The winning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numbers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6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04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676400"/>
            <a:ext cx="680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5" descr="BBQ Backgroun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7" r="8888" b="72958"/>
          <a:stretch>
            <a:fillRect/>
          </a:stretch>
        </p:blipFill>
        <p:spPr bwMode="auto">
          <a:xfrm>
            <a:off x="228600" y="0"/>
            <a:ext cx="876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2438400"/>
            <a:ext cx="2286000" cy="37856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>
                  <a:prstDash val="solid"/>
                </a:ln>
                <a:solidFill>
                  <a:srgbClr val="008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What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>
                  <a:prstDash val="solid"/>
                </a:ln>
                <a:solidFill>
                  <a:srgbClr val="008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Was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>
                  <a:prstDash val="solid"/>
                </a:ln>
                <a:solidFill>
                  <a:srgbClr val="008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the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>
                  <a:prstDash val="solid"/>
                </a:ln>
                <a:solidFill>
                  <a:srgbClr val="008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Number?</a:t>
            </a:r>
            <a:endParaRPr lang="en-US" sz="4800" b="1" dirty="0">
              <a:ln>
                <a:prstDash val="solid"/>
              </a:ln>
              <a:solidFill>
                <a:srgbClr val="008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3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4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3" descr="BBQ Backgroun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88" t="72958" r="7777"/>
          <a:stretch>
            <a:fillRect/>
          </a:stretch>
        </p:blipFill>
        <p:spPr bwMode="auto">
          <a:xfrm>
            <a:off x="152400" y="4876800"/>
            <a:ext cx="876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468541" y="457200"/>
            <a:ext cx="1675459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Did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Win?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</p:spTree>
  </p:cSld>
  <p:clrMapOvr>
    <a:masterClrMapping/>
  </p:clrMapOvr>
  <p:transition advTm="2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6800" y="457200"/>
            <a:ext cx="701916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50800"/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After Dinner Cigars for Everyone</a:t>
            </a:r>
            <a:endParaRPr lang="en-US" sz="4000" b="1" dirty="0">
              <a:ln w="50800"/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Picture 1" descr="DSC0004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0925" y="15240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1" name="Group 2"/>
          <p:cNvGrpSpPr>
            <a:grpSpLocks/>
          </p:cNvGrpSpPr>
          <p:nvPr/>
        </p:nvGrpSpPr>
        <p:grpSpPr bwMode="auto">
          <a:xfrm>
            <a:off x="0" y="76200"/>
            <a:ext cx="9099550" cy="6629400"/>
            <a:chOff x="0" y="152400"/>
            <a:chExt cx="9100268" cy="6629400"/>
          </a:xfrm>
        </p:grpSpPr>
        <p:pic>
          <p:nvPicPr>
            <p:cNvPr id="27652" name="Picture 3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>
              <a:off x="0" y="152400"/>
              <a:ext cx="1556468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3" name="Picture 4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flipH="1">
              <a:off x="7543800" y="152400"/>
              <a:ext cx="1556468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4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2"/>
          <p:cNvGrpSpPr>
            <a:grpSpLocks/>
          </p:cNvGrpSpPr>
          <p:nvPr/>
        </p:nvGrpSpPr>
        <p:grpSpPr bwMode="auto">
          <a:xfrm>
            <a:off x="152400" y="0"/>
            <a:ext cx="8839200" cy="6934200"/>
            <a:chOff x="152400" y="0"/>
            <a:chExt cx="8839200" cy="6934200"/>
          </a:xfrm>
        </p:grpSpPr>
        <p:pic>
          <p:nvPicPr>
            <p:cNvPr id="28676" name="Picture 3" descr="BBQ Background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rot="-5400000">
              <a:off x="3505200" y="1524000"/>
              <a:ext cx="2057400" cy="876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7" name="Picture 4" descr="BBQ Background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rot="5400000">
              <a:off x="3581400" y="-3352800"/>
              <a:ext cx="2057400" cy="876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1" descr="DSC0005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990600"/>
            <a:ext cx="660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930562" y="1986677"/>
            <a:ext cx="1984838" cy="25853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Even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Ladies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28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5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SC0005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3000" y="34290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0" y="76200"/>
            <a:ext cx="9099550" cy="6629400"/>
            <a:chOff x="0" y="152400"/>
            <a:chExt cx="9100268" cy="6629400"/>
          </a:xfrm>
        </p:grpSpPr>
        <p:pic>
          <p:nvPicPr>
            <p:cNvPr id="29702" name="Picture 4" descr="BBQ Background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>
              <a:off x="0" y="152400"/>
              <a:ext cx="1556468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3" name="Picture 5" descr="BBQ Background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flipH="1">
              <a:off x="7543800" y="152400"/>
              <a:ext cx="1556468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/>
          <p:nvPr/>
        </p:nvSpPr>
        <p:spPr>
          <a:xfrm>
            <a:off x="5791200" y="685800"/>
            <a:ext cx="230653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Guys…</a:t>
            </a:r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4038600"/>
            <a:ext cx="2920478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…Getting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together</a:t>
            </a:r>
            <a:endParaRPr lang="en-US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7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5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9906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SC0005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933700"/>
            <a:ext cx="4318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BBQ Background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88" t="72958" r="7777"/>
          <a:stretch>
            <a:fillRect/>
          </a:stretch>
        </p:blipFill>
        <p:spPr bwMode="auto">
          <a:xfrm>
            <a:off x="152400" y="5257800"/>
            <a:ext cx="8763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BBQ Background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7" r="8888" b="72958"/>
          <a:stretch>
            <a:fillRect/>
          </a:stretch>
        </p:blipFill>
        <p:spPr bwMode="auto">
          <a:xfrm>
            <a:off x="228600" y="-76200"/>
            <a:ext cx="8763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1356420"/>
            <a:ext cx="41910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>
                  <a:solidFill>
                    <a:srgbClr val="31859C"/>
                  </a:solidFill>
                </a:ln>
                <a:solidFill>
                  <a:srgbClr val="00FFC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Connecting With…</a:t>
            </a:r>
            <a:endParaRPr lang="en-US" sz="4800" b="1" cap="all" dirty="0">
              <a:ln>
                <a:solidFill>
                  <a:srgbClr val="31859C"/>
                </a:solidFill>
              </a:ln>
              <a:solidFill>
                <a:srgbClr val="00FFCC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5400" y="4038600"/>
            <a:ext cx="32766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>
                  <a:solidFill>
                    <a:srgbClr val="31859C"/>
                  </a:solidFill>
                </a:ln>
                <a:solidFill>
                  <a:srgbClr val="00FFC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…Friends &amp; Family</a:t>
            </a:r>
            <a:endParaRPr lang="en-US" sz="4800" b="1" cap="all" dirty="0">
              <a:ln>
                <a:solidFill>
                  <a:srgbClr val="31859C"/>
                </a:solidFill>
              </a:ln>
              <a:solidFill>
                <a:srgbClr val="00FFCC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8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05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2800" y="0"/>
            <a:ext cx="45212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SC000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BBQ Background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76" r="72958" b="7777"/>
          <a:stretch>
            <a:fillRect/>
          </a:stretch>
        </p:blipFill>
        <p:spPr bwMode="auto">
          <a:xfrm>
            <a:off x="4495800" y="3429000"/>
            <a:ext cx="15557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BBQ Background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958" t="8888" b="48965"/>
          <a:stretch>
            <a:fillRect/>
          </a:stretch>
        </p:blipFill>
        <p:spPr bwMode="auto">
          <a:xfrm>
            <a:off x="3048000" y="76200"/>
            <a:ext cx="15557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462677"/>
            <a:ext cx="32766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Enjoying the Weather…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3810000"/>
            <a:ext cx="2857453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…And the Scenery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</p:spTree>
  </p:cSld>
  <p:clrMapOvr>
    <a:masterClrMapping/>
  </p:clrMapOvr>
  <p:transition advTm="10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00"/>
                            </p:stCondLst>
                            <p:childTnLst>
                              <p:par>
                                <p:cTn id="2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02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438" y="3048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71800" y="5715000"/>
            <a:ext cx="26241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Calibri" pitchFamily="34" charset="0"/>
              </a:rPr>
              <a:t>Setting Up</a:t>
            </a:r>
          </a:p>
        </p:txBody>
      </p:sp>
      <p:grpSp>
        <p:nvGrpSpPr>
          <p:cNvPr id="14339" name="Group 6"/>
          <p:cNvGrpSpPr>
            <a:grpSpLocks/>
          </p:cNvGrpSpPr>
          <p:nvPr/>
        </p:nvGrpSpPr>
        <p:grpSpPr bwMode="auto">
          <a:xfrm>
            <a:off x="0" y="76200"/>
            <a:ext cx="9099550" cy="6629400"/>
            <a:chOff x="0" y="152400"/>
            <a:chExt cx="9100268" cy="6629400"/>
          </a:xfrm>
        </p:grpSpPr>
        <p:pic>
          <p:nvPicPr>
            <p:cNvPr id="14340" name="Picture 5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>
              <a:off x="0" y="152400"/>
              <a:ext cx="1556468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1" name="Picture 7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flipH="1">
              <a:off x="7543800" y="152400"/>
              <a:ext cx="1556468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3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6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81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SC0006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5052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BBQ Background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88" t="72958" r="49081"/>
          <a:stretch>
            <a:fillRect/>
          </a:stretch>
        </p:blipFill>
        <p:spPr bwMode="auto">
          <a:xfrm>
            <a:off x="152400" y="4876800"/>
            <a:ext cx="441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BBQ Background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81" r="8888" b="72958"/>
          <a:stretch>
            <a:fillRect/>
          </a:stretch>
        </p:blipFill>
        <p:spPr bwMode="auto">
          <a:xfrm>
            <a:off x="4572000" y="0"/>
            <a:ext cx="441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486400" y="1447800"/>
            <a:ext cx="2743200" cy="212365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Good Food…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3429000"/>
            <a:ext cx="2590800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…Good Friends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8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33947" y="1295400"/>
            <a:ext cx="4610053" cy="501675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solidFill>
                  <a:srgbClr val="FF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The End of a Perfect Day</a:t>
            </a:r>
            <a:endParaRPr lang="en-US" sz="8000" b="1" dirty="0">
              <a:ln w="11430"/>
              <a:solidFill>
                <a:srgbClr val="FFCC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10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7526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" y="0"/>
            <a:ext cx="75438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Collecting Names &amp; Taking Tickets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4" name="Picture 3" descr="BBQ Backgroun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888" r="72958" b="7777"/>
          <a:stretch>
            <a:fillRect/>
          </a:stretch>
        </p:blipFill>
        <p:spPr bwMode="auto">
          <a:xfrm>
            <a:off x="0" y="76200"/>
            <a:ext cx="15557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BQ Background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958" t="8888" b="7777"/>
          <a:stretch>
            <a:fillRect/>
          </a:stretch>
        </p:blipFill>
        <p:spPr bwMode="auto">
          <a:xfrm>
            <a:off x="7512050" y="76200"/>
            <a:ext cx="15557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BQ Background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88" t="72958" r="7777"/>
          <a:stretch>
            <a:fillRect/>
          </a:stretch>
        </p:blipFill>
        <p:spPr bwMode="auto">
          <a:xfrm>
            <a:off x="152400" y="4876800"/>
            <a:ext cx="876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BBQ Backgroun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7" r="8888" b="72958"/>
          <a:stretch>
            <a:fillRect/>
          </a:stretch>
        </p:blipFill>
        <p:spPr bwMode="auto">
          <a:xfrm>
            <a:off x="228600" y="0"/>
            <a:ext cx="876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DSC0002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9000" y="838200"/>
            <a:ext cx="6908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259521"/>
            <a:ext cx="228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Kiss the Cook?</a:t>
            </a:r>
            <a:endParaRPr lang="en-US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4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00800" y="2286000"/>
            <a:ext cx="2743200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Prepping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Takes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Time</a:t>
            </a:r>
            <a:endParaRPr lang="en-US" sz="5400" b="1" dirty="0">
              <a:ln/>
              <a:solidFill>
                <a:schemeClr val="accent3"/>
              </a:solidFill>
              <a:latin typeface="+mn-lt"/>
              <a:cs typeface="+mn-cs"/>
            </a:endParaRPr>
          </a:p>
        </p:txBody>
      </p:sp>
      <p:grpSp>
        <p:nvGrpSpPr>
          <p:cNvPr id="17410" name="Group 5"/>
          <p:cNvGrpSpPr>
            <a:grpSpLocks/>
          </p:cNvGrpSpPr>
          <p:nvPr/>
        </p:nvGrpSpPr>
        <p:grpSpPr bwMode="auto">
          <a:xfrm>
            <a:off x="152400" y="0"/>
            <a:ext cx="8839200" cy="6934200"/>
            <a:chOff x="152400" y="0"/>
            <a:chExt cx="8839200" cy="6934200"/>
          </a:xfrm>
        </p:grpSpPr>
        <p:pic>
          <p:nvPicPr>
            <p:cNvPr id="17412" name="Picture 4" descr="BBQ Background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rot="-5400000">
              <a:off x="3505200" y="1524000"/>
              <a:ext cx="2057400" cy="876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3" name="Picture 3" descr="BBQ Background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rot="5400000">
              <a:off x="3581400" y="-3352800"/>
              <a:ext cx="2057400" cy="876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1" descr="DSC000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850" y="76200"/>
            <a:ext cx="7213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0"/>
            <a:ext cx="9099550" cy="6629400"/>
            <a:chOff x="0" y="152400"/>
            <a:chExt cx="9100268" cy="6629400"/>
          </a:xfrm>
        </p:grpSpPr>
        <p:pic>
          <p:nvPicPr>
            <p:cNvPr id="18436" name="Picture 3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>
              <a:off x="0" y="152400"/>
              <a:ext cx="1556468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7" name="Picture 4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flipH="1">
              <a:off x="7543800" y="152400"/>
              <a:ext cx="1556468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1427471" y="5646003"/>
            <a:ext cx="6192529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Checking Out the Prizes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3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2"/>
          <p:cNvGrpSpPr>
            <a:grpSpLocks/>
          </p:cNvGrpSpPr>
          <p:nvPr/>
        </p:nvGrpSpPr>
        <p:grpSpPr bwMode="auto">
          <a:xfrm>
            <a:off x="152400" y="0"/>
            <a:ext cx="8839200" cy="6934200"/>
            <a:chOff x="152400" y="0"/>
            <a:chExt cx="8839200" cy="6934200"/>
          </a:xfrm>
        </p:grpSpPr>
        <p:pic>
          <p:nvPicPr>
            <p:cNvPr id="19460" name="Picture 3" descr="BBQ Background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rot="-5400000">
              <a:off x="3505200" y="1524000"/>
              <a:ext cx="2057400" cy="876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1" name="Picture 4" descr="BBQ Background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rot="5400000">
              <a:off x="3581400" y="-3352800"/>
              <a:ext cx="2057400" cy="876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1" descr="DSC000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8600" y="11430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594" y="2187476"/>
            <a:ext cx="2588657" cy="230832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Catching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Up 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the News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3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0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95400"/>
            <a:ext cx="71882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2" name="Group 3"/>
          <p:cNvGrpSpPr>
            <a:grpSpLocks/>
          </p:cNvGrpSpPr>
          <p:nvPr/>
        </p:nvGrpSpPr>
        <p:grpSpPr bwMode="auto">
          <a:xfrm>
            <a:off x="0" y="76200"/>
            <a:ext cx="9099550" cy="6629400"/>
            <a:chOff x="0" y="152400"/>
            <a:chExt cx="9100268" cy="6629400"/>
          </a:xfrm>
        </p:grpSpPr>
        <p:pic>
          <p:nvPicPr>
            <p:cNvPr id="20484" name="Picture 4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>
              <a:off x="0" y="152400"/>
              <a:ext cx="1556468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Picture 5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flipH="1">
              <a:off x="7543800" y="152400"/>
              <a:ext cx="1556468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/>
          <p:nvPr/>
        </p:nvSpPr>
        <p:spPr>
          <a:xfrm>
            <a:off x="2895600" y="152400"/>
            <a:ext cx="287251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Let’s eat</a:t>
            </a:r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3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3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2395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52400" y="0"/>
            <a:ext cx="8839200" cy="6934200"/>
            <a:chOff x="152400" y="0"/>
            <a:chExt cx="8839200" cy="6934200"/>
          </a:xfrm>
        </p:grpSpPr>
        <p:pic>
          <p:nvPicPr>
            <p:cNvPr id="21508" name="Picture 3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rot="-5400000">
              <a:off x="3505200" y="1524000"/>
              <a:ext cx="2057400" cy="876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9" name="Picture 4" descr="BBQ Background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888" r="72958" b="7777"/>
            <a:stretch>
              <a:fillRect/>
            </a:stretch>
          </p:blipFill>
          <p:spPr bwMode="auto">
            <a:xfrm rot="5400000">
              <a:off x="3581400" y="-3352800"/>
              <a:ext cx="2057400" cy="876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5"/>
          <p:cNvSpPr/>
          <p:nvPr/>
        </p:nvSpPr>
        <p:spPr>
          <a:xfrm>
            <a:off x="6956862" y="2057400"/>
            <a:ext cx="2187138" cy="25545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1859C"/>
                </a:solidFill>
                <a:effectLst>
                  <a:glow rad="101600">
                    <a:schemeClr val="accent5">
                      <a:lumMod val="60000"/>
                      <a:lumOff val="40000"/>
                      <a:alpha val="60000"/>
                    </a:schemeClr>
                  </a:glow>
                </a:effectLst>
                <a:latin typeface="+mn-lt"/>
                <a:cs typeface="+mn-cs"/>
              </a:rPr>
              <a:t>Enjoying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5">
                      <a:lumMod val="60000"/>
                      <a:lumOff val="40000"/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5">
                      <a:lumMod val="60000"/>
                      <a:lumOff val="40000"/>
                      <a:alpha val="60000"/>
                    </a:schemeClr>
                  </a:glow>
                </a:effectLst>
                <a:latin typeface="+mn-lt"/>
                <a:cs typeface="+mn-cs"/>
              </a:rPr>
              <a:t>Food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5">
                      <a:lumMod val="60000"/>
                      <a:lumOff val="40000"/>
                      <a:alpha val="60000"/>
                    </a:schemeClr>
                  </a:glow>
                </a:effectLst>
                <a:latin typeface="+mn-lt"/>
                <a:cs typeface="+mn-cs"/>
              </a:rPr>
              <a:t>&amp;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5">
                      <a:lumMod val="60000"/>
                      <a:lumOff val="40000"/>
                      <a:alpha val="60000"/>
                    </a:schemeClr>
                  </a:glow>
                </a:effectLst>
                <a:latin typeface="+mn-lt"/>
                <a:cs typeface="+mn-cs"/>
              </a:rPr>
              <a:t>Company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101600">
                  <a:schemeClr val="accent5">
                    <a:lumMod val="60000"/>
                    <a:lumOff val="40000"/>
                    <a:alpha val="60000"/>
                  </a:schemeClr>
                </a:glo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3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12</Words>
  <Application>Microsoft Office PowerPoint</Application>
  <PresentationFormat>On-screen Show (4:3)</PresentationFormat>
  <Paragraphs>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Boys And Girls Club Of Greater Santa Rosa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 Beasley</dc:creator>
  <cp:lastModifiedBy>--</cp:lastModifiedBy>
  <cp:revision>43</cp:revision>
  <dcterms:created xsi:type="dcterms:W3CDTF">2009-06-25T16:08:09Z</dcterms:created>
  <dcterms:modified xsi:type="dcterms:W3CDTF">2009-07-04T17:52:42Z</dcterms:modified>
</cp:coreProperties>
</file>