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60" r:id="rId6"/>
    <p:sldId id="266" r:id="rId7"/>
    <p:sldId id="261" r:id="rId8"/>
    <p:sldId id="265" r:id="rId9"/>
    <p:sldId id="262" r:id="rId10"/>
    <p:sldId id="25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4E36FF1-61C2-4306-B9C4-55EC629FE5B0}" type="datetimeFigureOut">
              <a:rPr lang="en-US"/>
              <a:pPr/>
              <a:t>7/4/2009</a:t>
            </a:fld>
            <a:endParaRPr lang="en-US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8A21A94-4215-4CFD-A000-A8FB5BA179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64D7F-7C4F-47D0-ADF2-B13765B27B49}" type="datetimeFigureOut">
              <a:rPr lang="en-US"/>
              <a:pPr>
                <a:defRPr/>
              </a:pPr>
              <a:t>7/4/2009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2ACFF-E777-4567-BF4C-4DB8DB1BC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0723B-3A4F-47C6-ABCE-059E91D67784}" type="datetimeFigureOut">
              <a:rPr lang="en-US"/>
              <a:pPr>
                <a:defRPr/>
              </a:pPr>
              <a:t>7/4/2009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93961-F245-43E8-A479-FEC7C6E06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254E-944B-4FA0-A267-5A55BB2D55CB}" type="datetimeFigureOut">
              <a:rPr lang="en-US"/>
              <a:pPr>
                <a:defRPr/>
              </a:pPr>
              <a:t>7/4/2009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AE6C9-7751-47EC-8942-6E44B5F34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0B580-8D71-4195-B4AF-CAAC9DC27473}" type="datetimeFigureOut">
              <a:rPr lang="en-US"/>
              <a:pPr>
                <a:defRPr/>
              </a:pPr>
              <a:t>7/4/2009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466CB-5C25-43FE-BB0D-D99FB4E38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83D8-D634-46FC-BC59-D97CD615C0AF}" type="datetimeFigureOut">
              <a:rPr lang="en-US"/>
              <a:pPr>
                <a:defRPr/>
              </a:pPr>
              <a:t>7/4/2009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DE5FE-EC75-42E9-81EC-5E1E30207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7C021-367F-443E-867A-D53F444F5686}" type="datetimeFigureOut">
              <a:rPr lang="en-US"/>
              <a:pPr>
                <a:defRPr/>
              </a:pPr>
              <a:t>7/4/2009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F2235-8B5A-438B-94B2-F7B7C7D78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CE283-4F56-4C1E-BD49-8EA6A83DB31B}" type="datetimeFigureOut">
              <a:rPr lang="en-US"/>
              <a:pPr>
                <a:defRPr/>
              </a:pPr>
              <a:t>7/4/2009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43B5B-A767-429D-B3F6-A01454DCA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0F805-F2A3-4DFA-908A-389D781A1BAB}" type="datetimeFigureOut">
              <a:rPr lang="en-US"/>
              <a:pPr>
                <a:defRPr/>
              </a:pPr>
              <a:t>7/4/2009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08EE6-2273-4AE6-B84F-94FD549D7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86026-D371-4180-9535-8B7CF90C47AA}" type="datetimeFigureOut">
              <a:rPr lang="en-US"/>
              <a:pPr>
                <a:defRPr/>
              </a:pPr>
              <a:t>7/4/2009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8BF5D-F410-4022-9AED-CDAA9868B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37477-ADF8-4027-B608-2DA3AC32C388}" type="datetimeFigureOut">
              <a:rPr lang="en-US"/>
              <a:pPr>
                <a:defRPr/>
              </a:pPr>
              <a:t>7/4/2009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78C14-9074-4C1A-9432-443FF4057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59664-3524-4FF5-9063-22420F538220}" type="datetimeFigureOut">
              <a:rPr lang="en-US"/>
              <a:pPr>
                <a:defRPr/>
              </a:pPr>
              <a:t>7/4/2009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E490-8F70-408C-8A69-4539F3C9C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986F21-916E-4ADB-ACAE-8596F787900F}" type="datetimeFigureOut">
              <a:rPr lang="en-US"/>
              <a:pPr>
                <a:defRPr/>
              </a:pPr>
              <a:t>7/4/2009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44957E-5A97-4B00-AAA5-B8067F288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1" descr="featured golf course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1175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733800" y="533400"/>
            <a:ext cx="1524000" cy="2439988"/>
            <a:chOff x="106356150" y="106756200"/>
            <a:chExt cx="1028700" cy="1600200"/>
          </a:xfrm>
        </p:grpSpPr>
        <p:grpSp>
          <p:nvGrpSpPr>
            <p:cNvPr id="13318" name="Group 3"/>
            <p:cNvGrpSpPr>
              <a:grpSpLocks/>
            </p:cNvGrpSpPr>
            <p:nvPr/>
          </p:nvGrpSpPr>
          <p:grpSpPr bwMode="auto">
            <a:xfrm>
              <a:off x="106470450" y="106756200"/>
              <a:ext cx="742950" cy="742950"/>
              <a:chOff x="106527600" y="106637149"/>
              <a:chExt cx="742950" cy="742950"/>
            </a:xfrm>
          </p:grpSpPr>
          <p:pic>
            <p:nvPicPr>
              <p:cNvPr id="13320" name="Picture 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6527600" y="106637149"/>
                <a:ext cx="742950" cy="74295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</p:pic>
          <p:sp>
            <p:nvSpPr>
              <p:cNvPr id="13321" name="Oval 5"/>
              <p:cNvSpPr>
                <a:spLocks noChangeArrowheads="1"/>
              </p:cNvSpPr>
              <p:nvPr/>
            </p:nvSpPr>
            <p:spPr bwMode="auto">
              <a:xfrm>
                <a:off x="106681900" y="106801299"/>
                <a:ext cx="447384" cy="431171"/>
              </a:xfrm>
              <a:prstGeom prst="ellipse">
                <a:avLst/>
              </a:prstGeom>
              <a:gradFill rotWithShape="1">
                <a:gsLst>
                  <a:gs pos="0">
                    <a:srgbClr val="666666"/>
                  </a:gs>
                  <a:gs pos="50000">
                    <a:srgbClr val="DDDDDD"/>
                  </a:gs>
                  <a:gs pos="100000">
                    <a:srgbClr val="666666"/>
                  </a:gs>
                </a:gsLst>
                <a:lin ang="5400000" scaled="1"/>
              </a:gradFill>
              <a:ln w="9525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3322" name="Text Box 6"/>
              <p:cNvSpPr txBox="1">
                <a:spLocks noChangeArrowheads="1"/>
              </p:cNvSpPr>
              <p:nvPr/>
            </p:nvSpPr>
            <p:spPr bwMode="auto">
              <a:xfrm>
                <a:off x="106679998" y="106808605"/>
                <a:ext cx="447384" cy="433038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/>
                <a:endParaRPr lang="en-US" sz="400">
                  <a:latin typeface="Algerian"/>
                </a:endParaRPr>
              </a:p>
              <a:p>
                <a:pPr algn="ctr"/>
                <a:r>
                  <a:rPr lang="en-US" sz="1400">
                    <a:latin typeface="Algerian"/>
                  </a:rPr>
                  <a:t>25</a:t>
                </a:r>
              </a:p>
              <a:p>
                <a:pPr algn="ctr"/>
                <a:r>
                  <a:rPr lang="en-US" sz="1400">
                    <a:latin typeface="Algerian"/>
                  </a:rPr>
                  <a:t>Years</a:t>
                </a:r>
                <a:endParaRPr lang="en-US" sz="1400"/>
              </a:p>
            </p:txBody>
          </p:sp>
        </p:grpSp>
        <p:pic>
          <p:nvPicPr>
            <p:cNvPr id="13319" name="Picture 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715" t="412" r="7997" b="7150"/>
            <a:stretch>
              <a:fillRect/>
            </a:stretch>
          </p:blipFill>
          <p:spPr bwMode="auto">
            <a:xfrm>
              <a:off x="106356150" y="107384850"/>
              <a:ext cx="1028700" cy="97155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0" y="32004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6000" b="1">
                <a:latin typeface="Arial Narrow" pitchFamily="34" charset="0"/>
              </a:rPr>
              <a:t>Dick Osborn Celebration </a:t>
            </a:r>
          </a:p>
          <a:p>
            <a:pPr algn="ctr"/>
            <a:r>
              <a:rPr lang="en-US" sz="6000" b="1">
                <a:latin typeface="Arial Narrow" pitchFamily="34" charset="0"/>
              </a:rPr>
              <a:t>Golf Tournament</a:t>
            </a:r>
            <a:endParaRPr lang="en-US" sz="60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57400" y="5334000"/>
            <a:ext cx="5094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Calibri" pitchFamily="34" charset="0"/>
              </a:rPr>
              <a:t>Wednesday, May 20, 2009</a:t>
            </a:r>
          </a:p>
        </p:txBody>
      </p:sp>
    </p:spTree>
  </p:cSld>
  <p:clrMapOvr>
    <a:masterClrMapping/>
  </p:clrMapOvr>
  <p:transition advTm="12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animBg="1"/>
      <p:bldP spid="1032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0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SC000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810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SC0002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81000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SC0002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400" y="4191000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SC0002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4191000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SC00023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4191000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2667000"/>
            <a:ext cx="8458200" cy="1107996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Awards Presentation</a:t>
            </a:r>
            <a:endParaRPr lang="en-US" sz="6600" b="1" dirty="0">
              <a:ln w="11430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advTm="163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0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75438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0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721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0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SRAA%20golf%20tourney%20014[1]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533400"/>
            <a:ext cx="4343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5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SRAA%20golf%20tourney%20015[1]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609600"/>
            <a:ext cx="424815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0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2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0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80772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000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1000"/>
            <a:ext cx="76962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5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11</Words>
  <Application>Microsoft Office PowerPoint</Application>
  <PresentationFormat>On-screen Show (4:3)</PresentationFormat>
  <Paragraphs>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Arial</vt:lpstr>
      <vt:lpstr>Algerian</vt:lpstr>
      <vt:lpstr>Arial Narrow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 Beasley</dc:creator>
  <cp:lastModifiedBy>--</cp:lastModifiedBy>
  <cp:revision>11</cp:revision>
  <dcterms:created xsi:type="dcterms:W3CDTF">2009-05-24T18:09:47Z</dcterms:created>
  <dcterms:modified xsi:type="dcterms:W3CDTF">2009-07-04T18:01:22Z</dcterms:modified>
</cp:coreProperties>
</file>